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7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86418"/>
  </p:normalViewPr>
  <p:slideViewPr>
    <p:cSldViewPr snapToGrid="0" snapToObjects="1">
      <p:cViewPr varScale="1">
        <p:scale>
          <a:sx n="62" d="100"/>
          <a:sy n="62" d="100"/>
        </p:scale>
        <p:origin x="106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2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7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5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1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7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6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59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8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42C2-C708-47EE-8823-472B121DC875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D1168-EC82-4E69-BA13-A8C0D622B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90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3241" y="1102759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20568" y="3670800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17391" y="3389922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E222A1-DABE-484C-9730-45785EF9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Supervised learning is where you have input variables (x) and an output variable (Y) and you use an algorithm to learn the mapping function from the input to the output.</a:t>
            </a:r>
          </a:p>
          <a:p>
            <a:pPr marL="0" indent="0" algn="ctr" fontAlgn="base">
              <a:buNone/>
            </a:pPr>
            <a:br>
              <a:rPr lang="en-US" dirty="0"/>
            </a:br>
            <a:r>
              <a:rPr lang="en-US" dirty="0"/>
              <a:t>Y = </a:t>
            </a:r>
            <a:r>
              <a:rPr lang="en-US" i="1" dirty="0"/>
              <a:t>f</a:t>
            </a:r>
            <a:r>
              <a:rPr lang="en-US" dirty="0"/>
              <a:t>(X)</a:t>
            </a:r>
          </a:p>
          <a:p>
            <a:endParaRPr lang="en-US" dirty="0"/>
          </a:p>
          <a:p>
            <a:r>
              <a:rPr lang="en-US" dirty="0"/>
              <a:t>When you have new input data (x) you can predict the output (Y)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4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8793" y="1225797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5212" y="3647562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815212" y="3392680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8323" y="1296468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9124" y="3881691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859124" y="3545080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280</Words>
  <Application>Microsoft Office PowerPoint</Application>
  <PresentationFormat>Widescreen</PresentationFormat>
  <Paragraphs>110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Schoolbook</vt:lpstr>
      <vt:lpstr>Mangal</vt:lpstr>
      <vt:lpstr>Office Theme</vt:lpstr>
      <vt:lpstr>Introduction to Deep Learning</vt:lpstr>
      <vt:lpstr>Supervised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Bashar Talafha</cp:lastModifiedBy>
  <cp:revision>40</cp:revision>
  <dcterms:created xsi:type="dcterms:W3CDTF">2017-06-21T06:25:06Z</dcterms:created>
  <dcterms:modified xsi:type="dcterms:W3CDTF">2017-10-20T15:53:28Z</dcterms:modified>
</cp:coreProperties>
</file>